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81" d="100"/>
          <a:sy n="81" d="100"/>
        </p:scale>
        <p:origin x="-300" y="-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05338-D946-4DCA-A123-F383C8B727CF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E51BF-016D-4C93-AF7E-E07800498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4707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05338-D946-4DCA-A123-F383C8B727CF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E51BF-016D-4C93-AF7E-E07800498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906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05338-D946-4DCA-A123-F383C8B727CF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E51BF-016D-4C93-AF7E-E07800498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711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05338-D946-4DCA-A123-F383C8B727CF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E51BF-016D-4C93-AF7E-E07800498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436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05338-D946-4DCA-A123-F383C8B727CF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E51BF-016D-4C93-AF7E-E07800498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34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05338-D946-4DCA-A123-F383C8B727CF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E51BF-016D-4C93-AF7E-E07800498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764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05338-D946-4DCA-A123-F383C8B727CF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E51BF-016D-4C93-AF7E-E07800498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080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05338-D946-4DCA-A123-F383C8B727CF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E51BF-016D-4C93-AF7E-E07800498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780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05338-D946-4DCA-A123-F383C8B727CF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E51BF-016D-4C93-AF7E-E07800498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929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05338-D946-4DCA-A123-F383C8B727CF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E51BF-016D-4C93-AF7E-E07800498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418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05338-D946-4DCA-A123-F383C8B727CF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E51BF-016D-4C93-AF7E-E07800498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717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405338-D946-4DCA-A123-F383C8B727CF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9E51BF-016D-4C93-AF7E-E078004986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244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Tittle Page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MMAR PLAN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Student’s Name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Institution Affiliation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6207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Strategies </a:t>
            </a:r>
            <a:r>
              <a:rPr lang="en-US" dirty="0"/>
              <a:t>used in closing the reading gap between the whites and African American students in Montessori school.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dirty="0"/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Purpose: </a:t>
            </a:r>
            <a:r>
              <a:rPr lang="en-US" sz="2400" dirty="0"/>
              <a:t>To determine the effectiveness of the existing strategies in closing the gap between the whites and African American students in Montessori school.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Importance: </a:t>
            </a:r>
            <a:r>
              <a:rPr lang="en-US" sz="2400" dirty="0"/>
              <a:t>Helps in realization of equal access of education for all races in the United States. 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475218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Question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What are the strategies used in Montessori school to close the reading gap among African American students. </a:t>
            </a:r>
          </a:p>
          <a:p>
            <a:r>
              <a:rPr lang="en-US" sz="2400" dirty="0"/>
              <a:t>What is the impact of the existing strategies in closing the gap?</a:t>
            </a:r>
          </a:p>
          <a:p>
            <a:r>
              <a:rPr lang="en-US" sz="2400"/>
              <a:t>How have the African American students in Montessori school been affected by the reading gap.</a:t>
            </a:r>
          </a:p>
        </p:txBody>
      </p:sp>
    </p:spTree>
    <p:extLst>
      <p:ext uri="{BB962C8B-B14F-4D97-AF65-F5344CB8AC3E}">
        <p14:creationId xmlns:p14="http://schemas.microsoft.com/office/powerpoint/2010/main" val="37402940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Quantitative Question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do you keep black American students motivated when they come low social class than other students.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3449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Qualitative Question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 black American students improve after the implementation of the closing the gap strategies.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50061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Hypothesis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strategies of closing the reading gap are effectively implemented in</a:t>
            </a:r>
            <a:r>
              <a:rPr lang="en-US" dirty="0"/>
              <a:t> Montessori </a:t>
            </a:r>
            <a:r>
              <a:rPr lang="en-US" dirty="0" smtClean="0"/>
              <a:t>school, both the African American and the white students will have access to quality education.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71146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186</Words>
  <Application>Microsoft Office PowerPoint</Application>
  <PresentationFormat>Custom</PresentationFormat>
  <Paragraphs>18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Tittle Page</vt:lpstr>
      <vt:lpstr>Strategies used in closing the reading gap between the whites and African American students in Montessori school.</vt:lpstr>
      <vt:lpstr>Research Question</vt:lpstr>
      <vt:lpstr>Quantitative Question</vt:lpstr>
      <vt:lpstr>Qualitative Question</vt:lpstr>
      <vt:lpstr>Hypothesis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Tittle Page</dc:title>
  <dc:creator>Longinus</dc:creator>
  <cp:lastModifiedBy>hp</cp:lastModifiedBy>
  <cp:revision>9</cp:revision>
  <dcterms:created xsi:type="dcterms:W3CDTF">2020-01-27T09:36:25Z</dcterms:created>
  <dcterms:modified xsi:type="dcterms:W3CDTF">2020-01-30T18:25:05Z</dcterms:modified>
</cp:coreProperties>
</file>